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78" r:id="rId2"/>
    <p:sldId id="259" r:id="rId3"/>
    <p:sldId id="264" r:id="rId4"/>
    <p:sldId id="260" r:id="rId5"/>
    <p:sldId id="279" r:id="rId6"/>
    <p:sldId id="273" r:id="rId7"/>
    <p:sldId id="265" r:id="rId8"/>
    <p:sldId id="266" r:id="rId9"/>
    <p:sldId id="276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D67DA-0802-40AA-95E1-E31C92FEA76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A12C5B-6366-4CEC-A1C7-3BEED2BE88A2}">
      <dgm:prSet phldrT="[Text]"/>
      <dgm:spPr/>
      <dgm:t>
        <a:bodyPr/>
        <a:lstStyle/>
        <a:p>
          <a:r>
            <a:rPr lang="sr-Latn-RS" dirty="0" smtClean="0">
              <a:latin typeface="Comic Sans MS" pitchFamily="66" charset="0"/>
              <a:cs typeface="Times New Roman" pitchFamily="18" charset="0"/>
            </a:rPr>
            <a:t>DIVLJE</a:t>
          </a:r>
          <a:endParaRPr lang="en-US" dirty="0">
            <a:latin typeface="Comic Sans MS" pitchFamily="66" charset="0"/>
            <a:cs typeface="Times New Roman" pitchFamily="18" charset="0"/>
          </a:endParaRPr>
        </a:p>
      </dgm:t>
    </dgm:pt>
    <dgm:pt modelId="{693CF4C3-EEED-49A1-9640-9D8A2321BDAC}" type="parTrans" cxnId="{59C3E7AD-C92B-4476-B2EE-FB873012BB05}">
      <dgm:prSet/>
      <dgm:spPr/>
      <dgm:t>
        <a:bodyPr/>
        <a:lstStyle/>
        <a:p>
          <a:endParaRPr lang="en-US"/>
        </a:p>
      </dgm:t>
    </dgm:pt>
    <dgm:pt modelId="{934FECFD-C481-4952-9489-2319AF6D8E85}" type="sibTrans" cxnId="{59C3E7AD-C92B-4476-B2EE-FB873012BB05}">
      <dgm:prSet/>
      <dgm:spPr/>
      <dgm:t>
        <a:bodyPr/>
        <a:lstStyle/>
        <a:p>
          <a:endParaRPr lang="en-US"/>
        </a:p>
      </dgm:t>
    </dgm:pt>
    <dgm:pt modelId="{35A33E54-BE93-4B3C-B907-807F55A93894}">
      <dgm:prSet phldrT="[Text]"/>
      <dgm:spPr/>
      <dgm:t>
        <a:bodyPr/>
        <a:lstStyle/>
        <a:p>
          <a:r>
            <a:rPr lang="sr-Latn-RS" dirty="0" smtClean="0">
              <a:latin typeface="Comic Sans MS" pitchFamily="66" charset="0"/>
              <a:cs typeface="Times New Roman" pitchFamily="18" charset="0"/>
            </a:rPr>
            <a:t>DOMAĆE</a:t>
          </a:r>
          <a:endParaRPr lang="en-US" dirty="0">
            <a:latin typeface="Comic Sans MS" pitchFamily="66" charset="0"/>
            <a:cs typeface="Times New Roman" pitchFamily="18" charset="0"/>
          </a:endParaRPr>
        </a:p>
      </dgm:t>
    </dgm:pt>
    <dgm:pt modelId="{5DE60250-DCE3-4DCC-9BA2-F8844348EDB2}" type="parTrans" cxnId="{56AB994C-8A36-49E6-B9C1-D13151EE38B6}">
      <dgm:prSet/>
      <dgm:spPr/>
      <dgm:t>
        <a:bodyPr/>
        <a:lstStyle/>
        <a:p>
          <a:endParaRPr lang="en-US"/>
        </a:p>
      </dgm:t>
    </dgm:pt>
    <dgm:pt modelId="{7EB68E45-B9E1-4841-BE01-32AAD6F2D901}" type="sibTrans" cxnId="{56AB994C-8A36-49E6-B9C1-D13151EE38B6}">
      <dgm:prSet/>
      <dgm:spPr/>
      <dgm:t>
        <a:bodyPr/>
        <a:lstStyle/>
        <a:p>
          <a:endParaRPr lang="en-US"/>
        </a:p>
      </dgm:t>
    </dgm:pt>
    <dgm:pt modelId="{4A954764-6184-4418-9FB5-C3B0BA6F1C88}" type="pres">
      <dgm:prSet presAssocID="{38DD67DA-0802-40AA-95E1-E31C92FEA76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3203B-F49F-4F0B-B1BF-DD744A2BE7A2}" type="pres">
      <dgm:prSet presAssocID="{38DD67DA-0802-40AA-95E1-E31C92FEA765}" presName="ribbon" presStyleLbl="node1" presStyleIdx="0" presStyleCnt="1"/>
      <dgm:spPr/>
    </dgm:pt>
    <dgm:pt modelId="{E57C7FC5-EBA7-444E-80C3-6651CE19A064}" type="pres">
      <dgm:prSet presAssocID="{38DD67DA-0802-40AA-95E1-E31C92FEA76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1D04D-A76C-4C23-A5D4-ACB7B87D0D47}" type="pres">
      <dgm:prSet presAssocID="{38DD67DA-0802-40AA-95E1-E31C92FEA76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AB994C-8A36-49E6-B9C1-D13151EE38B6}" srcId="{38DD67DA-0802-40AA-95E1-E31C92FEA765}" destId="{35A33E54-BE93-4B3C-B907-807F55A93894}" srcOrd="1" destOrd="0" parTransId="{5DE60250-DCE3-4DCC-9BA2-F8844348EDB2}" sibTransId="{7EB68E45-B9E1-4841-BE01-32AAD6F2D901}"/>
    <dgm:cxn modelId="{59C3E7AD-C92B-4476-B2EE-FB873012BB05}" srcId="{38DD67DA-0802-40AA-95E1-E31C92FEA765}" destId="{EAA12C5B-6366-4CEC-A1C7-3BEED2BE88A2}" srcOrd="0" destOrd="0" parTransId="{693CF4C3-EEED-49A1-9640-9D8A2321BDAC}" sibTransId="{934FECFD-C481-4952-9489-2319AF6D8E85}"/>
    <dgm:cxn modelId="{43168724-1BB0-4399-98E6-D8F6F2CADD58}" type="presOf" srcId="{EAA12C5B-6366-4CEC-A1C7-3BEED2BE88A2}" destId="{E57C7FC5-EBA7-444E-80C3-6651CE19A064}" srcOrd="0" destOrd="0" presId="urn:microsoft.com/office/officeart/2005/8/layout/arrow6"/>
    <dgm:cxn modelId="{9A2A6BC2-D249-40D3-8BE1-1713C13EA078}" type="presOf" srcId="{38DD67DA-0802-40AA-95E1-E31C92FEA765}" destId="{4A954764-6184-4418-9FB5-C3B0BA6F1C88}" srcOrd="0" destOrd="0" presId="urn:microsoft.com/office/officeart/2005/8/layout/arrow6"/>
    <dgm:cxn modelId="{574587D3-275A-461C-A505-1FB106C2839C}" type="presOf" srcId="{35A33E54-BE93-4B3C-B907-807F55A93894}" destId="{4CE1D04D-A76C-4C23-A5D4-ACB7B87D0D47}" srcOrd="0" destOrd="0" presId="urn:microsoft.com/office/officeart/2005/8/layout/arrow6"/>
    <dgm:cxn modelId="{93459F48-D935-43A5-A77E-F35E0D200440}" type="presParOf" srcId="{4A954764-6184-4418-9FB5-C3B0BA6F1C88}" destId="{D873203B-F49F-4F0B-B1BF-DD744A2BE7A2}" srcOrd="0" destOrd="0" presId="urn:microsoft.com/office/officeart/2005/8/layout/arrow6"/>
    <dgm:cxn modelId="{E0C9D55A-4B93-4CF9-BD8A-C9EDF2204745}" type="presParOf" srcId="{4A954764-6184-4418-9FB5-C3B0BA6F1C88}" destId="{E57C7FC5-EBA7-444E-80C3-6651CE19A064}" srcOrd="1" destOrd="0" presId="urn:microsoft.com/office/officeart/2005/8/layout/arrow6"/>
    <dgm:cxn modelId="{473DDE59-8D98-4229-A977-A2540C35F9FB}" type="presParOf" srcId="{4A954764-6184-4418-9FB5-C3B0BA6F1C88}" destId="{4CE1D04D-A76C-4C23-A5D4-ACB7B87D0D4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EBE26-1526-4590-8E1B-C19A2A6445A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573E2-6F78-4871-A99D-CDBE3616EA2F}">
      <dgm:prSet phldrT="[Text]"/>
      <dgm:spPr/>
      <dgm:t>
        <a:bodyPr/>
        <a:lstStyle/>
        <a:p>
          <a:r>
            <a:rPr lang="sr-Latn-RS" dirty="0" smtClean="0">
              <a:latin typeface="Comic Sans MS" pitchFamily="66" charset="0"/>
            </a:rPr>
            <a:t>SELICE</a:t>
          </a:r>
          <a:endParaRPr lang="en-US" dirty="0">
            <a:latin typeface="Comic Sans MS" pitchFamily="66" charset="0"/>
          </a:endParaRPr>
        </a:p>
      </dgm:t>
    </dgm:pt>
    <dgm:pt modelId="{F51E17D6-81C0-4446-B1C1-E71EAF4E5A5B}" type="parTrans" cxnId="{E0F26CDE-11AB-4465-B4CB-7DEE7E1BFAAD}">
      <dgm:prSet/>
      <dgm:spPr/>
      <dgm:t>
        <a:bodyPr/>
        <a:lstStyle/>
        <a:p>
          <a:endParaRPr lang="en-US"/>
        </a:p>
      </dgm:t>
    </dgm:pt>
    <dgm:pt modelId="{3F7B7618-BF97-40C8-B6ED-1CC099E8CE26}" type="sibTrans" cxnId="{E0F26CDE-11AB-4465-B4CB-7DEE7E1BFAAD}">
      <dgm:prSet/>
      <dgm:spPr/>
      <dgm:t>
        <a:bodyPr/>
        <a:lstStyle/>
        <a:p>
          <a:endParaRPr lang="en-US"/>
        </a:p>
      </dgm:t>
    </dgm:pt>
    <dgm:pt modelId="{F86B0A12-9352-4963-81BB-B4C6BC716CE9}">
      <dgm:prSet phldrT="[Text]"/>
      <dgm:spPr/>
      <dgm:t>
        <a:bodyPr/>
        <a:lstStyle/>
        <a:p>
          <a:r>
            <a:rPr lang="sr-Latn-RS" dirty="0" smtClean="0">
              <a:latin typeface="Comic Sans MS" pitchFamily="66" charset="0"/>
            </a:rPr>
            <a:t>STANARICE</a:t>
          </a:r>
          <a:endParaRPr lang="en-US" dirty="0">
            <a:latin typeface="Comic Sans MS" pitchFamily="66" charset="0"/>
          </a:endParaRPr>
        </a:p>
      </dgm:t>
    </dgm:pt>
    <dgm:pt modelId="{592F29E7-86FE-4FF4-A49B-22573E92A6E5}" type="parTrans" cxnId="{7DA3677C-7931-4B2D-BEF6-1926F5C37513}">
      <dgm:prSet/>
      <dgm:spPr/>
      <dgm:t>
        <a:bodyPr/>
        <a:lstStyle/>
        <a:p>
          <a:endParaRPr lang="en-US"/>
        </a:p>
      </dgm:t>
    </dgm:pt>
    <dgm:pt modelId="{F4FA35FA-DBCE-4C4F-9C03-0FC11E5DB87B}" type="sibTrans" cxnId="{7DA3677C-7931-4B2D-BEF6-1926F5C37513}">
      <dgm:prSet/>
      <dgm:spPr/>
      <dgm:t>
        <a:bodyPr/>
        <a:lstStyle/>
        <a:p>
          <a:endParaRPr lang="en-US"/>
        </a:p>
      </dgm:t>
    </dgm:pt>
    <dgm:pt modelId="{CBEB8B99-737E-4C25-AC8B-320E3CFF488C}" type="pres">
      <dgm:prSet presAssocID="{C16EBE26-1526-4590-8E1B-C19A2A6445A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ECFA5-944D-49DF-8EEC-E519941ED336}" type="pres">
      <dgm:prSet presAssocID="{C16EBE26-1526-4590-8E1B-C19A2A6445AA}" presName="ribbon" presStyleLbl="node1" presStyleIdx="0" presStyleCnt="1"/>
      <dgm:spPr/>
    </dgm:pt>
    <dgm:pt modelId="{115C8F47-695E-4B74-8978-5622106F264F}" type="pres">
      <dgm:prSet presAssocID="{C16EBE26-1526-4590-8E1B-C19A2A6445A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FE43A-3F15-40D2-9A87-5FDCA3BA5097}" type="pres">
      <dgm:prSet presAssocID="{C16EBE26-1526-4590-8E1B-C19A2A6445A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3677C-7931-4B2D-BEF6-1926F5C37513}" srcId="{C16EBE26-1526-4590-8E1B-C19A2A6445AA}" destId="{F86B0A12-9352-4963-81BB-B4C6BC716CE9}" srcOrd="1" destOrd="0" parTransId="{592F29E7-86FE-4FF4-A49B-22573E92A6E5}" sibTransId="{F4FA35FA-DBCE-4C4F-9C03-0FC11E5DB87B}"/>
    <dgm:cxn modelId="{65230ACD-D8C6-4BB0-AF8B-BFA8BADDDEFA}" type="presOf" srcId="{F86B0A12-9352-4963-81BB-B4C6BC716CE9}" destId="{FAEFE43A-3F15-40D2-9A87-5FDCA3BA5097}" srcOrd="0" destOrd="0" presId="urn:microsoft.com/office/officeart/2005/8/layout/arrow6"/>
    <dgm:cxn modelId="{E0F26CDE-11AB-4465-B4CB-7DEE7E1BFAAD}" srcId="{C16EBE26-1526-4590-8E1B-C19A2A6445AA}" destId="{5FC573E2-6F78-4871-A99D-CDBE3616EA2F}" srcOrd="0" destOrd="0" parTransId="{F51E17D6-81C0-4446-B1C1-E71EAF4E5A5B}" sibTransId="{3F7B7618-BF97-40C8-B6ED-1CC099E8CE26}"/>
    <dgm:cxn modelId="{F0B3AECA-9186-49E0-95BE-93A3498EDE69}" type="presOf" srcId="{5FC573E2-6F78-4871-A99D-CDBE3616EA2F}" destId="{115C8F47-695E-4B74-8978-5622106F264F}" srcOrd="0" destOrd="0" presId="urn:microsoft.com/office/officeart/2005/8/layout/arrow6"/>
    <dgm:cxn modelId="{95ED85A0-E12D-4F38-A044-38AF9F2594B7}" type="presOf" srcId="{C16EBE26-1526-4590-8E1B-C19A2A6445AA}" destId="{CBEB8B99-737E-4C25-AC8B-320E3CFF488C}" srcOrd="0" destOrd="0" presId="urn:microsoft.com/office/officeart/2005/8/layout/arrow6"/>
    <dgm:cxn modelId="{63D0BCB6-1743-45AB-A646-9E455FA1D3A5}" type="presParOf" srcId="{CBEB8B99-737E-4C25-AC8B-320E3CFF488C}" destId="{8DCECFA5-944D-49DF-8EEC-E519941ED336}" srcOrd="0" destOrd="0" presId="urn:microsoft.com/office/officeart/2005/8/layout/arrow6"/>
    <dgm:cxn modelId="{46B23C4B-1139-4216-A6B3-A7F7AD87D0A1}" type="presParOf" srcId="{CBEB8B99-737E-4C25-AC8B-320E3CFF488C}" destId="{115C8F47-695E-4B74-8978-5622106F264F}" srcOrd="1" destOrd="0" presId="urn:microsoft.com/office/officeart/2005/8/layout/arrow6"/>
    <dgm:cxn modelId="{B2FB449D-4709-4AAE-B439-93CD1CF16912}" type="presParOf" srcId="{CBEB8B99-737E-4C25-AC8B-320E3CFF488C}" destId="{FAEFE43A-3F15-40D2-9A87-5FDCA3BA509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DA3F1-FD0F-4A59-A442-13B938644DE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3EAE2-147C-4186-9F6D-6AFF7730D0CE}">
      <dgm:prSet phldrT="[Text]"/>
      <dgm:spPr/>
      <dgm:t>
        <a:bodyPr/>
        <a:lstStyle/>
        <a:p>
          <a:r>
            <a:rPr lang="sr-Latn-RS" b="1" dirty="0" smtClean="0">
              <a:latin typeface="Comic Sans MS" pitchFamily="66" charset="0"/>
              <a:cs typeface="Times New Roman" pitchFamily="18" charset="0"/>
            </a:rPr>
            <a:t>KRUPNA</a:t>
          </a:r>
          <a:endParaRPr lang="en-US" b="1" dirty="0">
            <a:latin typeface="Comic Sans MS" pitchFamily="66" charset="0"/>
            <a:cs typeface="Times New Roman" pitchFamily="18" charset="0"/>
          </a:endParaRPr>
        </a:p>
      </dgm:t>
    </dgm:pt>
    <dgm:pt modelId="{840980ED-0BD2-4929-97FF-1CE0A20837D0}" type="parTrans" cxnId="{6C06685E-CCB1-4D02-B9ED-2FA4422FB6F1}">
      <dgm:prSet/>
      <dgm:spPr/>
      <dgm:t>
        <a:bodyPr/>
        <a:lstStyle/>
        <a:p>
          <a:endParaRPr lang="en-US"/>
        </a:p>
      </dgm:t>
    </dgm:pt>
    <dgm:pt modelId="{0B161836-1942-4FCB-97C6-0BD719A24DA8}" type="sibTrans" cxnId="{6C06685E-CCB1-4D02-B9ED-2FA4422FB6F1}">
      <dgm:prSet/>
      <dgm:spPr/>
      <dgm:t>
        <a:bodyPr/>
        <a:lstStyle/>
        <a:p>
          <a:endParaRPr lang="en-US"/>
        </a:p>
      </dgm:t>
    </dgm:pt>
    <dgm:pt modelId="{F80BB0A1-B042-4B5D-878F-898B9B23B598}">
      <dgm:prSet phldrT="[Text]"/>
      <dgm:spPr/>
      <dgm:t>
        <a:bodyPr/>
        <a:lstStyle/>
        <a:p>
          <a:r>
            <a:rPr lang="sr-Latn-RS" b="1" dirty="0" smtClean="0">
              <a:latin typeface="Comic Sans MS" pitchFamily="66" charset="0"/>
              <a:cs typeface="Times New Roman" pitchFamily="18" charset="0"/>
            </a:rPr>
            <a:t>SITNA</a:t>
          </a:r>
          <a:endParaRPr lang="en-US" b="1" dirty="0">
            <a:latin typeface="Comic Sans MS" pitchFamily="66" charset="0"/>
            <a:cs typeface="Times New Roman" pitchFamily="18" charset="0"/>
          </a:endParaRPr>
        </a:p>
      </dgm:t>
    </dgm:pt>
    <dgm:pt modelId="{B52CF07D-0BB6-4AA7-A55C-A3C818F8FEDE}" type="parTrans" cxnId="{D2E5F385-35A0-4F22-9B9F-C0F6051B8B3D}">
      <dgm:prSet/>
      <dgm:spPr/>
      <dgm:t>
        <a:bodyPr/>
        <a:lstStyle/>
        <a:p>
          <a:endParaRPr lang="en-US"/>
        </a:p>
      </dgm:t>
    </dgm:pt>
    <dgm:pt modelId="{0CD245E4-0748-4249-9595-BD5EC1B88676}" type="sibTrans" cxnId="{D2E5F385-35A0-4F22-9B9F-C0F6051B8B3D}">
      <dgm:prSet/>
      <dgm:spPr/>
      <dgm:t>
        <a:bodyPr/>
        <a:lstStyle/>
        <a:p>
          <a:endParaRPr lang="en-US"/>
        </a:p>
      </dgm:t>
    </dgm:pt>
    <dgm:pt modelId="{0ADA0E7F-2BF0-4216-A27E-AFFCE88DB354}" type="pres">
      <dgm:prSet presAssocID="{09FDA3F1-FD0F-4A59-A442-13B938644D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DA7A34-3BD7-44E2-A499-13F60695526A}" type="pres">
      <dgm:prSet presAssocID="{09FDA3F1-FD0F-4A59-A442-13B938644DED}" presName="ribbon" presStyleLbl="node1" presStyleIdx="0" presStyleCnt="1" custLinFactNeighborX="1304"/>
      <dgm:spPr/>
    </dgm:pt>
    <dgm:pt modelId="{9F2FE297-129D-4048-8DC5-BA10D0823BE9}" type="pres">
      <dgm:prSet presAssocID="{09FDA3F1-FD0F-4A59-A442-13B938644DE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19E8E-D4CC-4BE2-B732-7637BD58DB5F}" type="pres">
      <dgm:prSet presAssocID="{09FDA3F1-FD0F-4A59-A442-13B938644DE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6685E-CCB1-4D02-B9ED-2FA4422FB6F1}" srcId="{09FDA3F1-FD0F-4A59-A442-13B938644DED}" destId="{3483EAE2-147C-4186-9F6D-6AFF7730D0CE}" srcOrd="0" destOrd="0" parTransId="{840980ED-0BD2-4929-97FF-1CE0A20837D0}" sibTransId="{0B161836-1942-4FCB-97C6-0BD719A24DA8}"/>
    <dgm:cxn modelId="{4809A792-ED65-4D72-AD5C-F188F6CAD66A}" type="presOf" srcId="{F80BB0A1-B042-4B5D-878F-898B9B23B598}" destId="{18D19E8E-D4CC-4BE2-B732-7637BD58DB5F}" srcOrd="0" destOrd="0" presId="urn:microsoft.com/office/officeart/2005/8/layout/arrow6"/>
    <dgm:cxn modelId="{D2E5F385-35A0-4F22-9B9F-C0F6051B8B3D}" srcId="{09FDA3F1-FD0F-4A59-A442-13B938644DED}" destId="{F80BB0A1-B042-4B5D-878F-898B9B23B598}" srcOrd="1" destOrd="0" parTransId="{B52CF07D-0BB6-4AA7-A55C-A3C818F8FEDE}" sibTransId="{0CD245E4-0748-4249-9595-BD5EC1B88676}"/>
    <dgm:cxn modelId="{33D87910-A342-4660-BD52-7E9CBD1B1751}" type="presOf" srcId="{09FDA3F1-FD0F-4A59-A442-13B938644DED}" destId="{0ADA0E7F-2BF0-4216-A27E-AFFCE88DB354}" srcOrd="0" destOrd="0" presId="urn:microsoft.com/office/officeart/2005/8/layout/arrow6"/>
    <dgm:cxn modelId="{1970E83B-D6D2-40F3-82A3-C870FC847466}" type="presOf" srcId="{3483EAE2-147C-4186-9F6D-6AFF7730D0CE}" destId="{9F2FE297-129D-4048-8DC5-BA10D0823BE9}" srcOrd="0" destOrd="0" presId="urn:microsoft.com/office/officeart/2005/8/layout/arrow6"/>
    <dgm:cxn modelId="{3B3F4B3D-C86D-40C5-ADC7-E5A805ED7F8F}" type="presParOf" srcId="{0ADA0E7F-2BF0-4216-A27E-AFFCE88DB354}" destId="{40DA7A34-3BD7-44E2-A499-13F60695526A}" srcOrd="0" destOrd="0" presId="urn:microsoft.com/office/officeart/2005/8/layout/arrow6"/>
    <dgm:cxn modelId="{4683E039-6B86-4D7E-B80F-473C03DE7E1F}" type="presParOf" srcId="{0ADA0E7F-2BF0-4216-A27E-AFFCE88DB354}" destId="{9F2FE297-129D-4048-8DC5-BA10D0823BE9}" srcOrd="1" destOrd="0" presId="urn:microsoft.com/office/officeart/2005/8/layout/arrow6"/>
    <dgm:cxn modelId="{261D314B-FE92-497C-9AB4-F8780C7F29E8}" type="presParOf" srcId="{0ADA0E7F-2BF0-4216-A27E-AFFCE88DB354}" destId="{18D19E8E-D4CC-4BE2-B732-7637BD58DB5F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73203B-F49F-4F0B-B1BF-DD744A2BE7A2}">
      <dsp:nvSpPr>
        <dsp:cNvPr id="0" name=""/>
        <dsp:cNvSpPr/>
      </dsp:nvSpPr>
      <dsp:spPr>
        <a:xfrm>
          <a:off x="1656183" y="0"/>
          <a:ext cx="3960440" cy="158417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C7FC5-EBA7-444E-80C3-6651CE19A064}">
      <dsp:nvSpPr>
        <dsp:cNvPr id="0" name=""/>
        <dsp:cNvSpPr/>
      </dsp:nvSpPr>
      <dsp:spPr>
        <a:xfrm>
          <a:off x="2131436" y="277230"/>
          <a:ext cx="1306945" cy="7762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>
              <a:latin typeface="Comic Sans MS" pitchFamily="66" charset="0"/>
              <a:cs typeface="Times New Roman" pitchFamily="18" charset="0"/>
            </a:rPr>
            <a:t>DIVLJE</a:t>
          </a:r>
          <a:endParaRPr lang="en-US" sz="2700" kern="1200" dirty="0">
            <a:latin typeface="Comic Sans MS" pitchFamily="66" charset="0"/>
            <a:cs typeface="Times New Roman" pitchFamily="18" charset="0"/>
          </a:endParaRPr>
        </a:p>
      </dsp:txBody>
      <dsp:txXfrm>
        <a:off x="2131436" y="277230"/>
        <a:ext cx="1306945" cy="776246"/>
      </dsp:txXfrm>
    </dsp:sp>
    <dsp:sp modelId="{4CE1D04D-A76C-4C23-A5D4-ACB7B87D0D47}">
      <dsp:nvSpPr>
        <dsp:cNvPr id="0" name=""/>
        <dsp:cNvSpPr/>
      </dsp:nvSpPr>
      <dsp:spPr>
        <a:xfrm>
          <a:off x="3636404" y="530698"/>
          <a:ext cx="1544571" cy="7762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>
              <a:latin typeface="Comic Sans MS" pitchFamily="66" charset="0"/>
              <a:cs typeface="Times New Roman" pitchFamily="18" charset="0"/>
            </a:rPr>
            <a:t>DOMAĆE</a:t>
          </a:r>
          <a:endParaRPr lang="en-US" sz="2700" kern="1200" dirty="0">
            <a:latin typeface="Comic Sans MS" pitchFamily="66" charset="0"/>
            <a:cs typeface="Times New Roman" pitchFamily="18" charset="0"/>
          </a:endParaRPr>
        </a:p>
      </dsp:txBody>
      <dsp:txXfrm>
        <a:off x="3636404" y="530698"/>
        <a:ext cx="1544571" cy="7762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ECFA5-944D-49DF-8EEC-E519941ED336}">
      <dsp:nvSpPr>
        <dsp:cNvPr id="0" name=""/>
        <dsp:cNvSpPr/>
      </dsp:nvSpPr>
      <dsp:spPr>
        <a:xfrm>
          <a:off x="666072" y="0"/>
          <a:ext cx="3780422" cy="151216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C8F47-695E-4B74-8978-5622106F264F}">
      <dsp:nvSpPr>
        <dsp:cNvPr id="0" name=""/>
        <dsp:cNvSpPr/>
      </dsp:nvSpPr>
      <dsp:spPr>
        <a:xfrm>
          <a:off x="1119723" y="264629"/>
          <a:ext cx="1247539" cy="7409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>
              <a:latin typeface="Comic Sans MS" pitchFamily="66" charset="0"/>
            </a:rPr>
            <a:t>SELICE</a:t>
          </a:r>
          <a:endParaRPr lang="en-US" sz="1900" kern="1200" dirty="0">
            <a:latin typeface="Comic Sans MS" pitchFamily="66" charset="0"/>
          </a:endParaRPr>
        </a:p>
      </dsp:txBody>
      <dsp:txXfrm>
        <a:off x="1119723" y="264629"/>
        <a:ext cx="1247539" cy="740962"/>
      </dsp:txXfrm>
    </dsp:sp>
    <dsp:sp modelId="{FAEFE43A-3F15-40D2-9A87-5FDCA3BA5097}">
      <dsp:nvSpPr>
        <dsp:cNvPr id="0" name=""/>
        <dsp:cNvSpPr/>
      </dsp:nvSpPr>
      <dsp:spPr>
        <a:xfrm>
          <a:off x="2556284" y="506576"/>
          <a:ext cx="1474364" cy="7409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>
              <a:latin typeface="Comic Sans MS" pitchFamily="66" charset="0"/>
            </a:rPr>
            <a:t>STANARICE</a:t>
          </a:r>
          <a:endParaRPr lang="en-US" sz="1900" kern="1200" dirty="0">
            <a:latin typeface="Comic Sans MS" pitchFamily="66" charset="0"/>
          </a:endParaRPr>
        </a:p>
      </dsp:txBody>
      <dsp:txXfrm>
        <a:off x="2556284" y="506576"/>
        <a:ext cx="1474364" cy="7409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A7A34-3BD7-44E2-A499-13F60695526A}">
      <dsp:nvSpPr>
        <dsp:cNvPr id="0" name=""/>
        <dsp:cNvSpPr/>
      </dsp:nvSpPr>
      <dsp:spPr>
        <a:xfrm>
          <a:off x="1270633" y="0"/>
          <a:ext cx="2271147" cy="90845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FE297-129D-4048-8DC5-BA10D0823BE9}">
      <dsp:nvSpPr>
        <dsp:cNvPr id="0" name=""/>
        <dsp:cNvSpPr/>
      </dsp:nvSpPr>
      <dsp:spPr>
        <a:xfrm>
          <a:off x="1513554" y="158980"/>
          <a:ext cx="749478" cy="445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latin typeface="Comic Sans MS" pitchFamily="66" charset="0"/>
              <a:cs typeface="Times New Roman" pitchFamily="18" charset="0"/>
            </a:rPr>
            <a:t>KRUPNA</a:t>
          </a:r>
          <a:endParaRPr lang="en-US" sz="1400" b="1" kern="1200" dirty="0">
            <a:latin typeface="Comic Sans MS" pitchFamily="66" charset="0"/>
            <a:cs typeface="Times New Roman" pitchFamily="18" charset="0"/>
          </a:endParaRPr>
        </a:p>
      </dsp:txBody>
      <dsp:txXfrm>
        <a:off x="1513554" y="158980"/>
        <a:ext cx="749478" cy="445144"/>
      </dsp:txXfrm>
    </dsp:sp>
    <dsp:sp modelId="{18D19E8E-D4CC-4BE2-B732-7637BD58DB5F}">
      <dsp:nvSpPr>
        <dsp:cNvPr id="0" name=""/>
        <dsp:cNvSpPr/>
      </dsp:nvSpPr>
      <dsp:spPr>
        <a:xfrm>
          <a:off x="2376591" y="304333"/>
          <a:ext cx="885747" cy="445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latin typeface="Comic Sans MS" pitchFamily="66" charset="0"/>
              <a:cs typeface="Times New Roman" pitchFamily="18" charset="0"/>
            </a:rPr>
            <a:t>SITNA</a:t>
          </a:r>
          <a:endParaRPr lang="en-US" sz="1400" b="1" kern="1200" dirty="0">
            <a:latin typeface="Comic Sans MS" pitchFamily="66" charset="0"/>
            <a:cs typeface="Times New Roman" pitchFamily="18" charset="0"/>
          </a:endParaRPr>
        </a:p>
      </dsp:txBody>
      <dsp:txXfrm>
        <a:off x="2376591" y="304333"/>
        <a:ext cx="885747" cy="44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2B94-E259-4F45-9EA0-4BFA6973D8B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1A7B-FC5A-491D-A724-9AF3B540B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47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1A7B-FC5A-491D-A724-9AF3B540BC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BC5F-748B-4431-930B-7DAE9E50D16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C469-668C-4FEB-8E5E-82803A86B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7715"/>
            <a:ext cx="7956376" cy="2895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7594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 smtClean="0">
                <a:latin typeface="Comic Sans MS" pitchFamily="66" charset="0"/>
                <a:cs typeface="Times New Roman" pitchFamily="18" charset="0"/>
              </a:rPr>
              <a:t>ŽIVOTINJE</a:t>
            </a: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 U </a:t>
            </a:r>
            <a:r>
              <a:rPr lang="sr-Latn-RS" sz="4800" b="1" dirty="0" smtClean="0">
                <a:latin typeface="Comic Sans MS" pitchFamily="66" charset="0"/>
                <a:cs typeface="Times New Roman" pitchFamily="18" charset="0"/>
              </a:rPr>
              <a:t>MOJOJ OKOLINI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972600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r-Latn-RS" sz="1600" dirty="0" smtClean="0">
                <a:latin typeface="+mj-lt"/>
                <a:cs typeface="Times New Roman" pitchFamily="18" charset="0"/>
              </a:rPr>
              <a:t>Nastavni predmet: Svet oko nas</a:t>
            </a:r>
          </a:p>
          <a:p>
            <a:r>
              <a:rPr lang="sr-Latn-RS" sz="1600" dirty="0" smtClean="0">
                <a:latin typeface="+mj-lt"/>
                <a:cs typeface="Times New Roman" pitchFamily="18" charset="0"/>
              </a:rPr>
              <a:t>Nastavna tema: Raznovrsnost  prirode</a:t>
            </a:r>
          </a:p>
          <a:p>
            <a:r>
              <a:rPr lang="sr-Latn-RS" sz="1600" dirty="0" smtClean="0">
                <a:latin typeface="+mj-lt"/>
                <a:cs typeface="Times New Roman" pitchFamily="18" charset="0"/>
              </a:rPr>
              <a:t>Nastavna jedinica: Životinje u mojoj okolini</a:t>
            </a:r>
          </a:p>
          <a:p>
            <a:endParaRPr lang="sr-Latn-RS" sz="1600" dirty="0" smtClean="0">
              <a:latin typeface="+mj-lt"/>
              <a:cs typeface="Times New Roman" pitchFamily="18" charset="0"/>
            </a:endParaRPr>
          </a:p>
          <a:p>
            <a:endParaRPr lang="sr-Latn-RS" sz="1600" dirty="0" smtClean="0">
              <a:latin typeface="+mj-lt"/>
              <a:cs typeface="Times New Roman" pitchFamily="18" charset="0"/>
            </a:endParaRPr>
          </a:p>
          <a:p>
            <a:r>
              <a:rPr lang="en-US" sz="1600" dirty="0" smtClean="0">
                <a:latin typeface="+mj-lt"/>
                <a:cs typeface="Times New Roman" pitchFamily="18" charset="0"/>
              </a:rPr>
              <a:t>D</a:t>
            </a:r>
            <a:r>
              <a:rPr lang="sr-Latn-RS" sz="1600" dirty="0" smtClean="0">
                <a:latin typeface="+mj-lt"/>
                <a:cs typeface="Times New Roman" pitchFamily="18" charset="0"/>
              </a:rPr>
              <a:t>atum realizacije: 21.4.2020.</a:t>
            </a:r>
          </a:p>
          <a:p>
            <a:r>
              <a:rPr lang="en-US" sz="1600" dirty="0" smtClean="0">
                <a:latin typeface="+mj-lt"/>
                <a:cs typeface="Times New Roman" pitchFamily="18" charset="0"/>
              </a:rPr>
              <a:t>R</a:t>
            </a:r>
            <a:r>
              <a:rPr lang="sr-Latn-RS" sz="1600" dirty="0" smtClean="0">
                <a:latin typeface="+mj-lt"/>
                <a:cs typeface="Times New Roman" pitchFamily="18" charset="0"/>
              </a:rPr>
              <a:t>azred :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</a:t>
            </a:r>
            <a:r>
              <a:rPr lang="sr-Latn-RS" sz="1600" dirty="0" smtClean="0">
                <a:latin typeface="+mj-lt"/>
                <a:cs typeface="Times New Roman" pitchFamily="18" charset="0"/>
              </a:rPr>
              <a:t>II4</a:t>
            </a:r>
          </a:p>
          <a:p>
            <a:r>
              <a:rPr lang="sr-Latn-RS" sz="1600" dirty="0" smtClean="0">
                <a:latin typeface="+mj-lt"/>
                <a:cs typeface="Times New Roman" pitchFamily="18" charset="0"/>
              </a:rPr>
              <a:t>Učiteljica: </a:t>
            </a:r>
            <a:r>
              <a:rPr lang="en-US" sz="1600" dirty="0" err="1" smtClean="0">
                <a:latin typeface="+mj-lt"/>
                <a:cs typeface="Times New Roman" pitchFamily="18" charset="0"/>
              </a:rPr>
              <a:t>Milena</a:t>
            </a:r>
            <a:r>
              <a:rPr lang="sr-Latn-RS" sz="1600" dirty="0" smtClean="0">
                <a:latin typeface="+mj-lt"/>
                <a:cs typeface="Times New Roman" pitchFamily="18" charset="0"/>
              </a:rPr>
              <a:t>  Živanović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Comic Sans MS" pitchFamily="66" charset="0"/>
                <a:cs typeface="Times New Roman" pitchFamily="18" charset="0"/>
              </a:rPr>
              <a:t>KORISTI ZA ČOVEKA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731639"/>
          </a:xfrm>
        </p:spPr>
        <p:txBody>
          <a:bodyPr>
            <a:normAutofit fontScale="92500" lnSpcReduction="10000"/>
          </a:bodyPr>
          <a:lstStyle/>
          <a:p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Od životinja dobijamo : meso, mleko, jaja, kožu, vunu, perje...</a:t>
            </a:r>
          </a:p>
          <a:p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Pomoć u radu </a:t>
            </a:r>
          </a:p>
          <a:p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Pomoć ljudima sa invaliditetom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2290" name="Picture 2" descr="C:\Users\Comp\Desktop\mel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91830"/>
            <a:ext cx="2349500" cy="1563687"/>
          </a:xfrm>
          <a:prstGeom prst="rect">
            <a:avLst/>
          </a:prstGeom>
          <a:noFill/>
        </p:spPr>
      </p:pic>
      <p:pic>
        <p:nvPicPr>
          <p:cNvPr id="12291" name="Picture 3" descr="C:\Users\Comp\Desktop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91830"/>
            <a:ext cx="2016224" cy="1592833"/>
          </a:xfrm>
          <a:prstGeom prst="rect">
            <a:avLst/>
          </a:prstGeom>
          <a:noFill/>
        </p:spPr>
      </p:pic>
      <p:pic>
        <p:nvPicPr>
          <p:cNvPr id="12294" name="Picture 6" descr="C:\Users\Comp\Desktop\download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63838"/>
            <a:ext cx="1924943" cy="1441636"/>
          </a:xfrm>
          <a:prstGeom prst="rect">
            <a:avLst/>
          </a:prstGeom>
          <a:noFill/>
        </p:spPr>
      </p:pic>
      <p:pic>
        <p:nvPicPr>
          <p:cNvPr id="7" name="Picture 6" descr="unnamed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707654"/>
            <a:ext cx="2366392" cy="131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000" dirty="0" smtClean="0">
                <a:latin typeface="Comic Sans MS" pitchFamily="66" charset="0"/>
                <a:cs typeface="Times New Roman" pitchFamily="18" charset="0"/>
              </a:rPr>
              <a:t>ŽIVOTINJE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U </a:t>
            </a:r>
            <a:r>
              <a:rPr lang="sr-Latn-RS" sz="2000" dirty="0" smtClean="0">
                <a:latin typeface="Comic Sans MS" pitchFamily="66" charset="0"/>
                <a:cs typeface="Times New Roman" pitchFamily="18" charset="0"/>
              </a:rPr>
              <a:t>MOJOJ OKOLINI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779662"/>
          <a:ext cx="727280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2cd43b_561af731f58448f08bcd71159550960e~mv2_d_3000_2289_s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444208" y="1851670"/>
            <a:ext cx="2880320" cy="2187245"/>
          </a:xfrm>
          <a:prstGeom prst="rect">
            <a:avLst/>
          </a:prstGeom>
        </p:spPr>
      </p:pic>
      <p:pic>
        <p:nvPicPr>
          <p:cNvPr id="9" name="Picture 8" descr="9052ecedec3c1ade4aef4c6ad7230f1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3435846"/>
            <a:ext cx="2304256" cy="1496545"/>
          </a:xfrm>
          <a:prstGeom prst="rect">
            <a:avLst/>
          </a:prstGeom>
        </p:spPr>
      </p:pic>
      <p:pic>
        <p:nvPicPr>
          <p:cNvPr id="10" name="Picture 9" descr="white-chicken-png-image-png-image-205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724128" y="3363838"/>
            <a:ext cx="1107267" cy="1215569"/>
          </a:xfrm>
          <a:prstGeom prst="rect">
            <a:avLst/>
          </a:prstGeom>
        </p:spPr>
      </p:pic>
      <p:pic>
        <p:nvPicPr>
          <p:cNvPr id="11" name="Picture 10" descr="hedgehog_PNG1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83568" y="3435846"/>
            <a:ext cx="792088" cy="528059"/>
          </a:xfrm>
          <a:prstGeom prst="rect">
            <a:avLst/>
          </a:prstGeom>
        </p:spPr>
      </p:pic>
      <p:pic>
        <p:nvPicPr>
          <p:cNvPr id="12" name="Picture 11" descr="brown-bear-png-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80528" y="1419622"/>
            <a:ext cx="2304256" cy="1851086"/>
          </a:xfrm>
          <a:prstGeom prst="rect">
            <a:avLst/>
          </a:prstGeom>
        </p:spPr>
      </p:pic>
      <p:pic>
        <p:nvPicPr>
          <p:cNvPr id="13" name="Picture 12" descr="fox-png-fox-png-6-png-image-43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2787774"/>
            <a:ext cx="1872208" cy="126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9-3299739_pack-of-wolves-transparent-images-wolf-pack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98040"/>
            <a:ext cx="4139952" cy="2445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Comic Sans MS" pitchFamily="66" charset="0"/>
                <a:cs typeface="Times New Roman" pitchFamily="18" charset="0"/>
              </a:rPr>
              <a:t>GRUPE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0997"/>
            <a:ext cx="6995120" cy="1892801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>
                <a:latin typeface="Comic Sans MS" pitchFamily="66" charset="0"/>
                <a:cs typeface="Times New Roman" pitchFamily="18" charset="0"/>
              </a:rPr>
              <a:t>Kreću se kao – roj (pčela), čopor (vuk), jato (ptica )...</a:t>
            </a:r>
          </a:p>
          <a:p>
            <a:r>
              <a:rPr lang="sr-Latn-RS" dirty="0" smtClean="0">
                <a:latin typeface="Comic Sans MS" pitchFamily="66" charset="0"/>
                <a:cs typeface="Times New Roman" pitchFamily="18" charset="0"/>
              </a:rPr>
              <a:t>Osećaju se sigurno u grupama.</a:t>
            </a:r>
          </a:p>
          <a:p>
            <a:r>
              <a:rPr lang="sr-Latn-RS" dirty="0" smtClean="0">
                <a:latin typeface="Comic Sans MS" pitchFamily="66" charset="0"/>
                <a:cs typeface="Times New Roman" pitchFamily="18" charset="0"/>
              </a:rPr>
              <a:t>Brže dolaze do plena (hrane).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Picture 6" descr="42975eb7e344629a9928a44b1b9f94f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660915" cy="1995686"/>
          </a:xfrm>
          <a:prstGeom prst="rect">
            <a:avLst/>
          </a:prstGeom>
        </p:spPr>
      </p:pic>
      <p:pic>
        <p:nvPicPr>
          <p:cNvPr id="10" name="Picture 9" descr="ad4df7cdfa97293bfb22998ec550bb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52896">
            <a:off x="971600" y="3127276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adow_with_Trees_PNG_Clipart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9662"/>
            <a:ext cx="9144000" cy="3363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DIVLJE ŽIVOTINJE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779096" cy="223569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</a:pP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Same brinu o sebi .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</a:pP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Biraju okolinu gde imaju dovoljno hrane. 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raže skloništa i dobre uslove za podizanje mladih. 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</a:pP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Okoline divljih životinja su – šume, livade,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None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oko vode i u vodi.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adow_with_Trees_PNG_Clipart_Picture.png"/>
          <p:cNvPicPr>
            <a:picLocks noChangeAspect="1"/>
          </p:cNvPicPr>
          <p:nvPr/>
        </p:nvPicPr>
        <p:blipFill>
          <a:blip r:embed="rId2" cstate="print"/>
          <a:srcRect l="40550" r="27950" b="18175"/>
          <a:stretch>
            <a:fillRect/>
          </a:stretch>
        </p:blipFill>
        <p:spPr>
          <a:xfrm>
            <a:off x="3059832" y="483519"/>
            <a:ext cx="3240360" cy="4659982"/>
          </a:xfrm>
          <a:prstGeom prst="rect">
            <a:avLst/>
          </a:prstGeom>
        </p:spPr>
      </p:pic>
      <p:pic>
        <p:nvPicPr>
          <p:cNvPr id="2" name="Picture 1" descr="Meadow_with_Trees_PNG_Clipart_Picture.png"/>
          <p:cNvPicPr>
            <a:picLocks noChangeAspect="1"/>
          </p:cNvPicPr>
          <p:nvPr/>
        </p:nvPicPr>
        <p:blipFill>
          <a:blip r:embed="rId3" cstate="print"/>
          <a:srcRect r="66537" b="24743"/>
          <a:stretch>
            <a:fillRect/>
          </a:stretch>
        </p:blipFill>
        <p:spPr>
          <a:xfrm>
            <a:off x="0" y="1347615"/>
            <a:ext cx="3059832" cy="3795886"/>
          </a:xfrm>
          <a:prstGeom prst="rect">
            <a:avLst/>
          </a:prstGeom>
        </p:spPr>
      </p:pic>
      <p:pic>
        <p:nvPicPr>
          <p:cNvPr id="3" name="Picture 2" descr="brown-bear-png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979712" y="4072112"/>
            <a:ext cx="1333678" cy="1071388"/>
          </a:xfrm>
          <a:prstGeom prst="rect">
            <a:avLst/>
          </a:prstGeom>
        </p:spPr>
      </p:pic>
      <p:pic>
        <p:nvPicPr>
          <p:cNvPr id="4" name="Picture 3" descr="66a954041adcd36ea3d7ca0a6a3b4d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003798"/>
            <a:ext cx="1656184" cy="1656184"/>
          </a:xfrm>
          <a:prstGeom prst="rect">
            <a:avLst/>
          </a:prstGeom>
        </p:spPr>
      </p:pic>
      <p:pic>
        <p:nvPicPr>
          <p:cNvPr id="6" name="Picture 5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979712" y="1923678"/>
            <a:ext cx="699183" cy="991639"/>
          </a:xfrm>
          <a:prstGeom prst="rect">
            <a:avLst/>
          </a:prstGeom>
        </p:spPr>
      </p:pic>
      <p:pic>
        <p:nvPicPr>
          <p:cNvPr id="7" name="Picture 6" descr="unnfam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7504" y="4117375"/>
            <a:ext cx="1089992" cy="1026125"/>
          </a:xfrm>
          <a:prstGeom prst="rect">
            <a:avLst/>
          </a:prstGeom>
        </p:spPr>
      </p:pic>
      <p:pic>
        <p:nvPicPr>
          <p:cNvPr id="9" name="Picture 8" descr="0a616831d3ab59151226271281ee975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491880" y="4536504"/>
            <a:ext cx="883470" cy="606996"/>
          </a:xfrm>
          <a:prstGeom prst="rect">
            <a:avLst/>
          </a:prstGeom>
        </p:spPr>
      </p:pic>
      <p:pic>
        <p:nvPicPr>
          <p:cNvPr id="10" name="Picture 9" descr="rabbit-png-image-193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563888" y="3579862"/>
            <a:ext cx="1008112" cy="868559"/>
          </a:xfrm>
          <a:prstGeom prst="rect">
            <a:avLst/>
          </a:prstGeom>
        </p:spPr>
      </p:pic>
      <p:pic>
        <p:nvPicPr>
          <p:cNvPr id="11" name="Picture 10" descr="фазан-png-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076056" y="3641883"/>
            <a:ext cx="1080120" cy="1501617"/>
          </a:xfrm>
          <a:prstGeom prst="rect">
            <a:avLst/>
          </a:prstGeom>
        </p:spPr>
      </p:pic>
      <p:pic>
        <p:nvPicPr>
          <p:cNvPr id="12" name="Picture 11" descr="Meadow_with_Trees_PNG_Clipart_Picture.png"/>
          <p:cNvPicPr>
            <a:picLocks noChangeAspect="1"/>
          </p:cNvPicPr>
          <p:nvPr/>
        </p:nvPicPr>
        <p:blipFill>
          <a:blip r:embed="rId11" cstate="print"/>
          <a:srcRect l="75987"/>
          <a:stretch>
            <a:fillRect/>
          </a:stretch>
        </p:blipFill>
        <p:spPr>
          <a:xfrm>
            <a:off x="6300192" y="1419622"/>
            <a:ext cx="2843808" cy="4072738"/>
          </a:xfrm>
          <a:prstGeom prst="rect">
            <a:avLst/>
          </a:prstGeom>
        </p:spPr>
      </p:pic>
      <p:pic>
        <p:nvPicPr>
          <p:cNvPr id="13" name="Picture 12" descr="2cd43b_e3d4be9d9d9f4625bbf4bca03d9aa1de~mv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308304" y="4299942"/>
            <a:ext cx="504056" cy="337088"/>
          </a:xfrm>
          <a:prstGeom prst="rect">
            <a:avLst/>
          </a:prstGeom>
        </p:spPr>
      </p:pic>
      <p:pic>
        <p:nvPicPr>
          <p:cNvPr id="14" name="Picture 13" descr="download-free-fish-png-transparent-images-transparent-backgrounds-10-fish-png-imag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08304" y="4783460"/>
            <a:ext cx="881280" cy="360040"/>
          </a:xfrm>
          <a:prstGeom prst="rect">
            <a:avLst/>
          </a:prstGeom>
        </p:spPr>
      </p:pic>
      <p:pic>
        <p:nvPicPr>
          <p:cNvPr id="15" name="Picture 14" descr="egret-png-hd-free-png-egret-bird-png-images-transparent-4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6084168" y="3147814"/>
            <a:ext cx="865489" cy="1779662"/>
          </a:xfrm>
          <a:prstGeom prst="rect">
            <a:avLst/>
          </a:prstGeom>
        </p:spPr>
      </p:pic>
      <p:pic>
        <p:nvPicPr>
          <p:cNvPr id="16" name="Picture 15" descr="frog_PNG3577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532440" y="4515966"/>
            <a:ext cx="755497" cy="4835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600" y="77155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ŠUMA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77155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LIVADA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7715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OKO I U VODI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Comic Sans MS" pitchFamily="66" charset="0"/>
              </a:rPr>
              <a:t>PTICE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9712" y="1059582"/>
          <a:ext cx="5112568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Comp\Desktop\download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931791"/>
            <a:ext cx="2361059" cy="1584176"/>
          </a:xfrm>
          <a:prstGeom prst="rect">
            <a:avLst/>
          </a:prstGeom>
          <a:noFill/>
        </p:spPr>
      </p:pic>
      <p:pic>
        <p:nvPicPr>
          <p:cNvPr id="5123" name="Picture 3" descr="C:\Users\Comp\Desktop\download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843558"/>
            <a:ext cx="1909961" cy="1838325"/>
          </a:xfrm>
          <a:prstGeom prst="rect">
            <a:avLst/>
          </a:prstGeom>
          <a:noFill/>
        </p:spPr>
      </p:pic>
      <p:pic>
        <p:nvPicPr>
          <p:cNvPr id="5124" name="Picture 4" descr="C:\Users\Comp\Desktop\download (9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931790"/>
            <a:ext cx="2016224" cy="1657350"/>
          </a:xfrm>
          <a:prstGeom prst="rect">
            <a:avLst/>
          </a:prstGeom>
          <a:noFill/>
        </p:spPr>
      </p:pic>
      <p:pic>
        <p:nvPicPr>
          <p:cNvPr id="5125" name="Picture 5" descr="C:\Users\Comp\Desktop\download (8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059582"/>
            <a:ext cx="174307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ECFA5-944D-49DF-8EEC-E519941E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DCECFA5-944D-49DF-8EEC-E519941ED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5C8F47-695E-4B74-8978-5622106F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15C8F47-695E-4B74-8978-5622106F2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EFE43A-3F15-40D2-9A87-5FDCA3BA5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AEFE43A-3F15-40D2-9A87-5FDCA3BA5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Comic Sans MS" pitchFamily="66" charset="0"/>
                <a:cs typeface="Times New Roman" pitchFamily="18" charset="0"/>
              </a:rPr>
              <a:t>DOMAĆE ŽIVOTINJE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03232" cy="2595735"/>
          </a:xfrm>
        </p:spPr>
        <p:txBody>
          <a:bodyPr>
            <a:normAutofit fontScale="85000" lnSpcReduction="20000"/>
          </a:bodyPr>
          <a:lstStyle/>
          <a:p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Domaće životinje su one o kojima brine čovek.</a:t>
            </a:r>
          </a:p>
          <a:p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Ljudi im prave skloništa, hrane ih, brinu o njima, kao  i njihovim mladuncima. </a:t>
            </a:r>
          </a:p>
          <a:p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Dele se na : </a:t>
            </a:r>
          </a:p>
          <a:p>
            <a:pPr>
              <a:buNone/>
            </a:pPr>
            <a:r>
              <a:rPr lang="sr-Latn-RS"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   - stoku</a:t>
            </a:r>
          </a:p>
          <a:p>
            <a:pPr>
              <a:buNone/>
            </a:pPr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    - živinu  </a:t>
            </a:r>
          </a:p>
          <a:p>
            <a:pPr>
              <a:buNone/>
            </a:pPr>
            <a:r>
              <a:rPr lang="sr-Latn-RS" sz="2800" dirty="0" smtClean="0">
                <a:latin typeface="Comic Sans MS" pitchFamily="66" charset="0"/>
                <a:cs typeface="Times New Roman" pitchFamily="18" charset="0"/>
              </a:rPr>
              <a:t>    - kućne ljubimce. 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4" descr="png-domestic-animals-birds-7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563888" y="1536450"/>
            <a:ext cx="5285716" cy="360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8072" y="239850"/>
            <a:ext cx="5904656" cy="56921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Comic Sans MS" pitchFamily="66" charset="0"/>
                <a:cs typeface="Times New Roman" pitchFamily="18" charset="0"/>
              </a:rPr>
              <a:t>STOKA 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75606"/>
          <a:ext cx="4753182" cy="90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2cd43b_fd83057382f54e30ab0ea31d6f60face~mv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83518"/>
            <a:ext cx="1857847" cy="1474666"/>
          </a:xfrm>
          <a:prstGeom prst="rect">
            <a:avLst/>
          </a:prstGeom>
        </p:spPr>
      </p:pic>
      <p:pic>
        <p:nvPicPr>
          <p:cNvPr id="10" name="Picture 9" descr="horse-hd-png-horse-png-transparent-image-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555526"/>
            <a:ext cx="998333" cy="1623678"/>
          </a:xfrm>
          <a:prstGeom prst="rect">
            <a:avLst/>
          </a:prstGeom>
        </p:spPr>
      </p:pic>
      <p:pic>
        <p:nvPicPr>
          <p:cNvPr id="11" name="Picture 10" descr="sheep-png-image-png-image-249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1563638"/>
            <a:ext cx="1314082" cy="129355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355976" y="843558"/>
            <a:ext cx="5904656" cy="56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ŽIVINA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2" descr="duck_PNG499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164288" y="1779662"/>
            <a:ext cx="1698927" cy="1944216"/>
          </a:xfrm>
          <a:prstGeom prst="rect">
            <a:avLst/>
          </a:prstGeom>
        </p:spPr>
      </p:pic>
      <p:pic>
        <p:nvPicPr>
          <p:cNvPr id="14" name="Picture 13" descr="duck-hd-png-duck-png-hd-201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8144" y="3291830"/>
            <a:ext cx="1502536" cy="1341630"/>
          </a:xfrm>
          <a:prstGeom prst="rect">
            <a:avLst/>
          </a:prstGeom>
        </p:spPr>
      </p:pic>
      <p:pic>
        <p:nvPicPr>
          <p:cNvPr id="15" name="Picture 14" descr="turkey-bird-png-turkey-png-clipart-pluspng-45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1131590"/>
            <a:ext cx="2254763" cy="2254763"/>
          </a:xfrm>
          <a:prstGeom prst="rect">
            <a:avLst/>
          </a:prstGeom>
        </p:spPr>
      </p:pic>
      <p:pic>
        <p:nvPicPr>
          <p:cNvPr id="16" name="Picture 15" descr="white-chicken-png-image-png-image-205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47856" y="3720580"/>
            <a:ext cx="1296144" cy="142292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180528" y="3219822"/>
            <a:ext cx="5904656" cy="56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KUĆNI LJUBIMCI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Picture 18" descr="png-hd-dogs-and-cats-dog-png-transparent-image-160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59632" y="3467514"/>
            <a:ext cx="2880320" cy="1675986"/>
          </a:xfrm>
          <a:prstGeom prst="rect">
            <a:avLst/>
          </a:prstGeom>
        </p:spPr>
      </p:pic>
      <p:pic>
        <p:nvPicPr>
          <p:cNvPr id="8" name="Picture 7" descr="2cd43b_561af731f58448f08bcd71159550960e~mv2_d_3000_2289_s_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1851670"/>
            <a:ext cx="1656184" cy="125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494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</a:rPr>
              <a:t>U seoskom domaćinstvu postoje objekti za svaku vrstu životinje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Latn-RS" dirty="0" smtClean="0">
                <a:latin typeface="Comic Sans MS" pitchFamily="66" charset="0"/>
              </a:rPr>
              <a:t>(kokoške se neguju u kokošinjcu, svinje u svinjcu, krave u štali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Latn-RS" dirty="0" smtClean="0">
                <a:latin typeface="Comic Sans MS" pitchFamily="66" charset="0"/>
              </a:rPr>
              <a:t> a ovce u ograđenom prostoru koji se zove tor.)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Latn-RS" dirty="0" smtClean="0">
                <a:latin typeface="Comic Sans MS" pitchFamily="66" charset="0"/>
              </a:rPr>
              <a:t>Krave, ovce, koze i konji su biljojedi i od proleća do jeseni pasu travu na pašnjacima, u toku zime čovek ih hrani senom</a:t>
            </a:r>
            <a:r>
              <a:rPr lang="sr-Cyrl-RS" dirty="0" smtClean="0">
                <a:latin typeface="Comic Sans MS" pitchFamily="66" charset="0"/>
              </a:rPr>
              <a:t>, </a:t>
            </a:r>
            <a:r>
              <a:rPr lang="sr-Latn-RS" dirty="0" smtClean="0">
                <a:latin typeface="Comic Sans MS" pitchFamily="66" charset="0"/>
              </a:rPr>
              <a:t>kokoške hrani kukuruzom i pšenicom, a svinje su svaštojedi pa za njih sprema pomije.</a:t>
            </a:r>
            <a:r>
              <a:rPr lang="sr-Cyrl-RS" dirty="0" smtClean="0">
                <a:latin typeface="Comic Sans MS" pitchFamily="66" charset="0"/>
              </a:rPr>
              <a:t> </a:t>
            </a:r>
            <a:endParaRPr lang="sr-Latn-RS" dirty="0">
              <a:latin typeface="Comic Sans MS" pitchFamily="66" charset="0"/>
            </a:endParaRPr>
          </a:p>
        </p:txBody>
      </p:sp>
      <p:pic>
        <p:nvPicPr>
          <p:cNvPr id="6" name="Picture 5" descr="farma-svi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859782"/>
            <a:ext cx="2823150" cy="1899353"/>
          </a:xfrm>
          <a:prstGeom prst="rect">
            <a:avLst/>
          </a:prstGeom>
        </p:spPr>
      </p:pic>
      <p:pic>
        <p:nvPicPr>
          <p:cNvPr id="7" name="Picture 6" descr="kokosinjac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11510"/>
            <a:ext cx="2880308" cy="2160232"/>
          </a:xfrm>
          <a:prstGeom prst="rect">
            <a:avLst/>
          </a:prstGeom>
        </p:spPr>
      </p:pic>
      <p:pic>
        <p:nvPicPr>
          <p:cNvPr id="11" name="Picture 10" descr="ov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31790"/>
            <a:ext cx="2813856" cy="1899353"/>
          </a:xfrm>
          <a:prstGeom prst="rect">
            <a:avLst/>
          </a:prstGeom>
        </p:spPr>
      </p:pic>
      <p:pic>
        <p:nvPicPr>
          <p:cNvPr id="12" name="Picture 11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219822"/>
            <a:ext cx="2726221" cy="181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273</Words>
  <Application>Microsoft Office PowerPoint</Application>
  <PresentationFormat>On-screen Show (16:9)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ŽIVOTINJE U MOJOJ OKOLINI</vt:lpstr>
      <vt:lpstr>GRUPE</vt:lpstr>
      <vt:lpstr>DIVLJE ŽIVOTINJE</vt:lpstr>
      <vt:lpstr>Slide 5</vt:lpstr>
      <vt:lpstr>PTICE</vt:lpstr>
      <vt:lpstr>DOMAĆE ŽIVOTINJE</vt:lpstr>
      <vt:lpstr>STOKA </vt:lpstr>
      <vt:lpstr>Slide 9</vt:lpstr>
      <vt:lpstr>KORISTI ZA ČOVEKA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NASTAVNI PREDMET: GEOGRAFIJA</dc:title>
  <dc:creator>amelynp@live.com</dc:creator>
  <cp:lastModifiedBy>MILENA</cp:lastModifiedBy>
  <cp:revision>81</cp:revision>
  <dcterms:created xsi:type="dcterms:W3CDTF">2020-03-21T13:15:25Z</dcterms:created>
  <dcterms:modified xsi:type="dcterms:W3CDTF">2020-05-27T23:33:30Z</dcterms:modified>
</cp:coreProperties>
</file>